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4" r:id="rId18"/>
    <p:sldId id="273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5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30DBB-9FD5-43E7-88F1-55A569E9525E}" type="datetimeFigureOut">
              <a:rPr lang="nl-BE"/>
              <a:pPr/>
              <a:t>19/11/2018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36665-E7E9-4861-9ADF-F11A47CBAD79}" type="slidenum">
              <a:rPr lang="nl-BE"/>
              <a:pPr/>
              <a:t>‹#›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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-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  <p:sp>
        <p:nvSpPr>
          <p:cNvPr id="3" name="Скругленный прямоугольник 2"/>
          <p:cNvSpPr/>
          <p:nvPr/>
        </p:nvSpPr>
        <p:spPr>
          <a:xfrm>
            <a:off x="571472" y="6143644"/>
            <a:ext cx="7929618" cy="50006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 smtClean="0">
                <a:solidFill>
                  <a:schemeClr val="tx1"/>
                </a:solidFill>
                <a:latin typeface="A97_Oktom_Times" pitchFamily="18" charset="0"/>
              </a:rPr>
              <a:t>Кенчти</a:t>
            </a:r>
            <a:r>
              <a:rPr lang="ru-RU" sz="3600" dirty="0" smtClean="0">
                <a:solidFill>
                  <a:schemeClr val="tx1"/>
                </a:solidFill>
                <a:latin typeface="A97_Oktom_Times" pitchFamily="18" charset="0"/>
              </a:rPr>
              <a:t> тап!</a:t>
            </a:r>
            <a:endParaRPr lang="ru-RU" sz="3600" dirty="0">
              <a:solidFill>
                <a:schemeClr val="tx1"/>
              </a:solidFill>
              <a:latin typeface="A97_Oktom_Times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  <p:sp>
        <p:nvSpPr>
          <p:cNvPr id="3" name="Скругленный прямоугольник 2"/>
          <p:cNvSpPr/>
          <p:nvPr/>
        </p:nvSpPr>
        <p:spPr>
          <a:xfrm>
            <a:off x="571472" y="6143644"/>
            <a:ext cx="7929618" cy="50006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 smtClean="0">
                <a:solidFill>
                  <a:schemeClr val="tx1"/>
                </a:solidFill>
                <a:latin typeface="A97_Oktom_Times" pitchFamily="18" charset="0"/>
              </a:rPr>
              <a:t>Кенчти</a:t>
            </a:r>
            <a:r>
              <a:rPr lang="ru-RU" sz="3600" dirty="0" smtClean="0">
                <a:solidFill>
                  <a:schemeClr val="tx1"/>
                </a:solidFill>
                <a:latin typeface="A97_Oktom_Times" pitchFamily="18" charset="0"/>
              </a:rPr>
              <a:t> тап!</a:t>
            </a:r>
            <a:endParaRPr lang="ru-RU" sz="3600" dirty="0">
              <a:solidFill>
                <a:schemeClr val="tx1"/>
              </a:solidFill>
              <a:latin typeface="A97_Oktom_Times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6688" y="171450"/>
            <a:ext cx="8810625" cy="651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6688" y="171450"/>
            <a:ext cx="8810625" cy="651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4009" y="142852"/>
            <a:ext cx="8867147" cy="6500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3999" cy="6857999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428992" y="1142984"/>
            <a:ext cx="5143536" cy="29289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A97_Oktom_Times" pitchFamily="18" charset="0"/>
            </a:endParaRPr>
          </a:p>
        </p:txBody>
      </p:sp>
      <p:pic>
        <p:nvPicPr>
          <p:cNvPr id="6" name="Picture 2" descr="https://arhivurokov.ru/videouroki/html/2018/04/14/v_5ad161a22ca74/img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47700" y="-35775"/>
            <a:ext cx="9191700" cy="68937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Скругленный прямоугольник 3"/>
          <p:cNvSpPr/>
          <p:nvPr/>
        </p:nvSpPr>
        <p:spPr>
          <a:xfrm>
            <a:off x="142844" y="2643182"/>
            <a:ext cx="8858280" cy="36433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ru-RU" sz="3200" dirty="0" smtClean="0">
                <a:latin typeface="A97_Oktom_Times" pitchFamily="18" charset="0"/>
              </a:rPr>
              <a:t>Алгоритм </a:t>
            </a:r>
            <a:r>
              <a:rPr lang="ru-RU" sz="3200" dirty="0" err="1" smtClean="0">
                <a:latin typeface="A97_Oktom_Times" pitchFamily="18" charset="0"/>
              </a:rPr>
              <a:t>т\ш\н\г\</a:t>
            </a:r>
            <a:r>
              <a:rPr lang="ru-RU" sz="3200" dirty="0" smtClean="0">
                <a:latin typeface="A97_Oktom_Times" pitchFamily="18" charset="0"/>
              </a:rPr>
              <a:t>  </a:t>
            </a:r>
            <a:r>
              <a:rPr lang="ru-RU" sz="3200" dirty="0" err="1" smtClean="0">
                <a:latin typeface="A97_Oktom_Times" pitchFamily="18" charset="0"/>
              </a:rPr>
              <a:t>менен</a:t>
            </a:r>
            <a:r>
              <a:rPr lang="ru-RU" sz="3200" dirty="0" smtClean="0">
                <a:latin typeface="A97_Oktom_Times" pitchFamily="18" charset="0"/>
              </a:rPr>
              <a:t> </a:t>
            </a:r>
            <a:r>
              <a:rPr lang="ru-RU" sz="3200" dirty="0" err="1" smtClean="0">
                <a:latin typeface="A97_Oktom_Times" pitchFamily="18" charset="0"/>
              </a:rPr>
              <a:t>кеёири</a:t>
            </a:r>
            <a:r>
              <a:rPr lang="ru-RU" sz="3200" dirty="0" smtClean="0">
                <a:latin typeface="A97_Oktom_Times" pitchFamily="18" charset="0"/>
              </a:rPr>
              <a:t> </a:t>
            </a:r>
            <a:r>
              <a:rPr lang="ru-RU" sz="3200" dirty="0" err="1" smtClean="0">
                <a:latin typeface="A97_Oktom_Times" pitchFamily="18" charset="0"/>
              </a:rPr>
              <a:t>таанышасыёар</a:t>
            </a:r>
            <a:r>
              <a:rPr lang="ru-RU" sz="3200" dirty="0" smtClean="0">
                <a:latin typeface="A97_Oktom_Times" pitchFamily="18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200" dirty="0" err="1" smtClean="0">
                <a:latin typeface="A97_Oktom_Times" pitchFamily="18" charset="0"/>
              </a:rPr>
              <a:t>Алгоритмдин</a:t>
            </a:r>
            <a:r>
              <a:rPr lang="ru-RU" sz="3200" dirty="0" smtClean="0">
                <a:latin typeface="A97_Oktom_Times" pitchFamily="18" charset="0"/>
              </a:rPr>
              <a:t> </a:t>
            </a:r>
            <a:r>
              <a:rPr lang="ru-RU" sz="3200" dirty="0" err="1" smtClean="0">
                <a:latin typeface="A97_Oktom_Times" pitchFamily="18" charset="0"/>
              </a:rPr>
              <a:t>жашоо-турмуштагы</a:t>
            </a:r>
            <a:r>
              <a:rPr lang="ru-RU" sz="3200" dirty="0" smtClean="0">
                <a:latin typeface="A97_Oktom_Times" pitchFamily="18" charset="0"/>
              </a:rPr>
              <a:t>  </a:t>
            </a:r>
            <a:r>
              <a:rPr lang="ru-RU" sz="3200" dirty="0" err="1" smtClean="0">
                <a:latin typeface="A97_Oktom_Times" pitchFamily="18" charset="0"/>
              </a:rPr>
              <a:t>маанисин</a:t>
            </a:r>
            <a:r>
              <a:rPr lang="ru-RU" sz="3200" dirty="0" smtClean="0">
                <a:latin typeface="A97_Oktom_Times" pitchFamily="18" charset="0"/>
              </a:rPr>
              <a:t> </a:t>
            </a:r>
            <a:r>
              <a:rPr lang="ru-RU" sz="3200" dirty="0" err="1" smtClean="0">
                <a:latin typeface="A97_Oktom_Times" pitchFamily="18" charset="0"/>
              </a:rPr>
              <a:t>аныктайсыёар</a:t>
            </a:r>
            <a:r>
              <a:rPr lang="ru-RU" sz="3200" dirty="0" smtClean="0">
                <a:latin typeface="A97_Oktom_Times" pitchFamily="18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200" dirty="0" err="1" smtClean="0">
                <a:latin typeface="A97_Oktom_Times" pitchFamily="18" charset="0"/>
              </a:rPr>
              <a:t>Алгоритмдин</a:t>
            </a:r>
            <a:r>
              <a:rPr lang="ru-RU" sz="3200" dirty="0" smtClean="0">
                <a:latin typeface="A97_Oktom_Times" pitchFamily="18" charset="0"/>
              </a:rPr>
              <a:t> </a:t>
            </a:r>
            <a:r>
              <a:rPr lang="ru-RU" sz="3200" dirty="0" err="1" smtClean="0">
                <a:latin typeface="A97_Oktom_Times" pitchFamily="18" charset="0"/>
              </a:rPr>
              <a:t>т\рлър\</a:t>
            </a:r>
            <a:r>
              <a:rPr lang="ru-RU" sz="3200" dirty="0" smtClean="0">
                <a:latin typeface="A97_Oktom_Times" pitchFamily="18" charset="0"/>
              </a:rPr>
              <a:t> </a:t>
            </a:r>
            <a:r>
              <a:rPr lang="ru-RU" sz="3200" dirty="0" err="1" smtClean="0">
                <a:latin typeface="A97_Oktom_Times" pitchFamily="18" charset="0"/>
              </a:rPr>
              <a:t>менен</a:t>
            </a:r>
            <a:r>
              <a:rPr lang="ru-RU" sz="3200" dirty="0" smtClean="0">
                <a:latin typeface="A97_Oktom_Times" pitchFamily="18" charset="0"/>
              </a:rPr>
              <a:t> </a:t>
            </a:r>
            <a:r>
              <a:rPr lang="ru-RU" sz="3200" dirty="0" err="1" smtClean="0">
                <a:latin typeface="A97_Oktom_Times" pitchFamily="18" charset="0"/>
              </a:rPr>
              <a:t>таанышасыёар</a:t>
            </a:r>
            <a:r>
              <a:rPr lang="ru-RU" sz="3200" dirty="0" smtClean="0">
                <a:latin typeface="A97_Oktom_Times" pitchFamily="18" charset="0"/>
              </a:rPr>
              <a:t>. </a:t>
            </a:r>
            <a:endParaRPr lang="ru-RU" sz="3200" dirty="0">
              <a:latin typeface="A97_Oktom_Times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24</Words>
  <Application>Microsoft Office PowerPoint</Application>
  <PresentationFormat>Экран (4:3)</PresentationFormat>
  <Paragraphs>5</Paragraphs>
  <Slides>18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19" baseType="lpstr"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Нарай</cp:lastModifiedBy>
  <cp:revision>9</cp:revision>
  <dcterms:created xsi:type="dcterms:W3CDTF">2018-11-17T00:03:06Z</dcterms:created>
  <dcterms:modified xsi:type="dcterms:W3CDTF">2018-11-19T04:05:03Z</dcterms:modified>
  <cp:category/>
</cp:coreProperties>
</file>